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7" r:id="rId2"/>
    <p:sldId id="258" r:id="rId3"/>
    <p:sldId id="262" r:id="rId4"/>
    <p:sldId id="259" r:id="rId5"/>
    <p:sldId id="260" r:id="rId6"/>
    <p:sldId id="261" r:id="rId7"/>
    <p:sldId id="263" r:id="rId8"/>
    <p:sldId id="264" r:id="rId9"/>
    <p:sldId id="265" r:id="rId10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EDD5E4-1D16-4713-A861-E8F6DB7C6B31}" type="datetimeFigureOut">
              <a:rPr lang="es-MX" smtClean="0"/>
              <a:t>28/04/2023</a:t>
            </a:fld>
            <a:endParaRPr lang="es-MX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MX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E28E3F-9E40-4713-8528-FE38459468C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6379393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E28E3F-9E40-4713-8528-FE38459468C0}" type="slidenum">
              <a:rPr lang="es-MX" smtClean="0"/>
              <a:t>1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2773088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modificar el estilo de subtítulo del patrón</a:t>
            </a:r>
            <a:endParaRPr lang="es-MX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FCE1C5-5992-4277-A55F-B600CA80BCE0}" type="datetimeFigureOut">
              <a:rPr lang="es-MX" smtClean="0"/>
              <a:t>28/04/2023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ED6CA-D847-4BAD-8D55-763ADEFDA9C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0216637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FCE1C5-5992-4277-A55F-B600CA80BCE0}" type="datetimeFigureOut">
              <a:rPr lang="es-MX" smtClean="0"/>
              <a:t>28/04/2023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ED6CA-D847-4BAD-8D55-763ADEFDA9C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3218004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FCE1C5-5992-4277-A55F-B600CA80BCE0}" type="datetimeFigureOut">
              <a:rPr lang="es-MX" smtClean="0"/>
              <a:t>28/04/2023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ED6CA-D847-4BAD-8D55-763ADEFDA9C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6089985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FCE1C5-5992-4277-A55F-B600CA80BCE0}" type="datetimeFigureOut">
              <a:rPr lang="es-MX" smtClean="0"/>
              <a:t>28/04/2023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ED6CA-D847-4BAD-8D55-763ADEFDA9C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6406800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FCE1C5-5992-4277-A55F-B600CA80BCE0}" type="datetimeFigureOut">
              <a:rPr lang="es-MX" smtClean="0"/>
              <a:t>28/04/2023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ED6CA-D847-4BAD-8D55-763ADEFDA9C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1464619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FCE1C5-5992-4277-A55F-B600CA80BCE0}" type="datetimeFigureOut">
              <a:rPr lang="es-MX" smtClean="0"/>
              <a:t>28/04/2023</a:t>
            </a:fld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ED6CA-D847-4BAD-8D55-763ADEFDA9C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884148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FCE1C5-5992-4277-A55F-B600CA80BCE0}" type="datetimeFigureOut">
              <a:rPr lang="es-MX" smtClean="0"/>
              <a:t>28/04/2023</a:t>
            </a:fld>
            <a:endParaRPr lang="es-MX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ED6CA-D847-4BAD-8D55-763ADEFDA9C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8112978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FCE1C5-5992-4277-A55F-B600CA80BCE0}" type="datetimeFigureOut">
              <a:rPr lang="es-MX" smtClean="0"/>
              <a:t>28/04/2023</a:t>
            </a:fld>
            <a:endParaRPr lang="es-MX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ED6CA-D847-4BAD-8D55-763ADEFDA9C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6968381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FCE1C5-5992-4277-A55F-B600CA80BCE0}" type="datetimeFigureOut">
              <a:rPr lang="es-MX" smtClean="0"/>
              <a:t>28/04/2023</a:t>
            </a:fld>
            <a:endParaRPr lang="es-MX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ED6CA-D847-4BAD-8D55-763ADEFDA9C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7158672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FCE1C5-5992-4277-A55F-B600CA80BCE0}" type="datetimeFigureOut">
              <a:rPr lang="es-MX" smtClean="0"/>
              <a:t>28/04/2023</a:t>
            </a:fld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ED6CA-D847-4BAD-8D55-763ADEFDA9C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4241721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FCE1C5-5992-4277-A55F-B600CA80BCE0}" type="datetimeFigureOut">
              <a:rPr lang="es-MX" smtClean="0"/>
              <a:t>28/04/2023</a:t>
            </a:fld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ED6CA-D847-4BAD-8D55-763ADEFDA9C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5203762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FCE1C5-5992-4277-A55F-B600CA80BCE0}" type="datetimeFigureOut">
              <a:rPr lang="es-MX" smtClean="0"/>
              <a:t>28/04/2023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FED6CA-D847-4BAD-8D55-763ADEFDA9C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6797388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o 5"/>
          <p:cNvGrpSpPr/>
          <p:nvPr/>
        </p:nvGrpSpPr>
        <p:grpSpPr>
          <a:xfrm>
            <a:off x="1725770" y="904740"/>
            <a:ext cx="9000000" cy="5040000"/>
            <a:chOff x="1725770" y="904740"/>
            <a:chExt cx="8345555" cy="4694375"/>
          </a:xfrm>
        </p:grpSpPr>
        <p:pic>
          <p:nvPicPr>
            <p:cNvPr id="2" name="Imagen 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25770" y="904740"/>
              <a:ext cx="4172755" cy="2347175"/>
            </a:xfrm>
            <a:prstGeom prst="rect">
              <a:avLst/>
            </a:prstGeom>
          </p:spPr>
        </p:pic>
        <p:pic>
          <p:nvPicPr>
            <p:cNvPr id="3" name="Imagen 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98525" y="3251915"/>
              <a:ext cx="4172800" cy="2347200"/>
            </a:xfrm>
            <a:prstGeom prst="rect">
              <a:avLst/>
            </a:prstGeom>
          </p:spPr>
        </p:pic>
        <p:pic>
          <p:nvPicPr>
            <p:cNvPr id="4" name="Imagen 3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394" r="1201"/>
            <a:stretch/>
          </p:blipFill>
          <p:spPr>
            <a:xfrm>
              <a:off x="5898525" y="904740"/>
              <a:ext cx="4172755" cy="2347175"/>
            </a:xfrm>
            <a:prstGeom prst="rect">
              <a:avLst/>
            </a:prstGeom>
          </p:spPr>
        </p:pic>
        <p:pic>
          <p:nvPicPr>
            <p:cNvPr id="5" name="Imagen 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25770" y="3251915"/>
              <a:ext cx="4172755" cy="2347175"/>
            </a:xfrm>
            <a:prstGeom prst="rect">
              <a:avLst/>
            </a:prstGeom>
          </p:spPr>
        </p:pic>
      </p:grpSp>
      <p:sp>
        <p:nvSpPr>
          <p:cNvPr id="8" name="CuadroTexto 7"/>
          <p:cNvSpPr txBox="1"/>
          <p:nvPr/>
        </p:nvSpPr>
        <p:spPr>
          <a:xfrm>
            <a:off x="749300" y="595074"/>
            <a:ext cx="1295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9600" b="1" dirty="0" smtClean="0">
                <a:solidFill>
                  <a:srgbClr val="FF0000"/>
                </a:solidFill>
              </a:rPr>
              <a:t>1</a:t>
            </a:r>
            <a:endParaRPr lang="es-MX" sz="9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89500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o 4"/>
          <p:cNvGrpSpPr/>
          <p:nvPr/>
        </p:nvGrpSpPr>
        <p:grpSpPr>
          <a:xfrm>
            <a:off x="1524000" y="1175658"/>
            <a:ext cx="9000000" cy="5400000"/>
            <a:chOff x="1524000" y="1175658"/>
            <a:chExt cx="7246800" cy="4990286"/>
          </a:xfrm>
        </p:grpSpPr>
        <p:pic>
          <p:nvPicPr>
            <p:cNvPr id="2" name="Imagen 1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312" b="15256"/>
            <a:stretch/>
          </p:blipFill>
          <p:spPr>
            <a:xfrm>
              <a:off x="1524000" y="1175658"/>
              <a:ext cx="7246800" cy="2830286"/>
            </a:xfrm>
            <a:prstGeom prst="rect">
              <a:avLst/>
            </a:prstGeom>
          </p:spPr>
        </p:pic>
        <p:pic>
          <p:nvPicPr>
            <p:cNvPr id="3" name="Imagen 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4000" y="4005944"/>
              <a:ext cx="3840000" cy="2160000"/>
            </a:xfrm>
            <a:prstGeom prst="rect">
              <a:avLst/>
            </a:prstGeom>
          </p:spPr>
        </p:pic>
        <p:pic>
          <p:nvPicPr>
            <p:cNvPr id="4" name="Imagen 3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2145"/>
            <a:stretch/>
          </p:blipFill>
          <p:spPr>
            <a:xfrm>
              <a:off x="5364000" y="4005944"/>
              <a:ext cx="3406800" cy="2160000"/>
            </a:xfrm>
            <a:prstGeom prst="rect">
              <a:avLst/>
            </a:prstGeom>
          </p:spPr>
        </p:pic>
      </p:grpSp>
      <p:sp>
        <p:nvSpPr>
          <p:cNvPr id="7" name="CuadroTexto 6"/>
          <p:cNvSpPr txBox="1"/>
          <p:nvPr/>
        </p:nvSpPr>
        <p:spPr>
          <a:xfrm>
            <a:off x="749300" y="595074"/>
            <a:ext cx="1295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9600" b="1" dirty="0">
                <a:solidFill>
                  <a:srgbClr val="FF0000"/>
                </a:solidFill>
              </a:rPr>
              <a:t>2</a:t>
            </a:r>
            <a:endParaRPr lang="es-MX" sz="9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06644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o 5"/>
          <p:cNvGrpSpPr/>
          <p:nvPr/>
        </p:nvGrpSpPr>
        <p:grpSpPr>
          <a:xfrm>
            <a:off x="1879600" y="876300"/>
            <a:ext cx="9000000" cy="5400000"/>
            <a:chOff x="749300" y="673100"/>
            <a:chExt cx="8978900" cy="5060138"/>
          </a:xfrm>
        </p:grpSpPr>
        <p:pic>
          <p:nvPicPr>
            <p:cNvPr id="2" name="Imagen 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9300" y="673100"/>
              <a:ext cx="4500000" cy="2531250"/>
            </a:xfrm>
            <a:prstGeom prst="rect">
              <a:avLst/>
            </a:prstGeom>
          </p:spPr>
        </p:pic>
        <p:pic>
          <p:nvPicPr>
            <p:cNvPr id="3" name="Imagen 2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767" b="8333"/>
            <a:stretch/>
          </p:blipFill>
          <p:spPr>
            <a:xfrm>
              <a:off x="5249300" y="673100"/>
              <a:ext cx="4466200" cy="2524208"/>
            </a:xfrm>
            <a:prstGeom prst="rect">
              <a:avLst/>
            </a:prstGeom>
          </p:spPr>
        </p:pic>
        <p:pic>
          <p:nvPicPr>
            <p:cNvPr id="4" name="Imagen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9300" y="3204350"/>
              <a:ext cx="4495800" cy="2528888"/>
            </a:xfrm>
            <a:prstGeom prst="rect">
              <a:avLst/>
            </a:prstGeom>
          </p:spPr>
        </p:pic>
        <p:pic>
          <p:nvPicPr>
            <p:cNvPr id="5" name="Imagen 4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074"/>
            <a:stretch/>
          </p:blipFill>
          <p:spPr>
            <a:xfrm>
              <a:off x="5245100" y="3198572"/>
              <a:ext cx="4483100" cy="2534666"/>
            </a:xfrm>
            <a:prstGeom prst="rect">
              <a:avLst/>
            </a:prstGeom>
          </p:spPr>
        </p:pic>
      </p:grpSp>
      <p:sp>
        <p:nvSpPr>
          <p:cNvPr id="8" name="CuadroTexto 7"/>
          <p:cNvSpPr txBox="1"/>
          <p:nvPr/>
        </p:nvSpPr>
        <p:spPr>
          <a:xfrm>
            <a:off x="749300" y="595074"/>
            <a:ext cx="1295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9600" b="1" dirty="0" smtClean="0">
                <a:solidFill>
                  <a:srgbClr val="FF0000"/>
                </a:solidFill>
              </a:rPr>
              <a:t>3</a:t>
            </a:r>
            <a:endParaRPr lang="es-MX" sz="9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88482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o 4"/>
          <p:cNvGrpSpPr/>
          <p:nvPr/>
        </p:nvGrpSpPr>
        <p:grpSpPr>
          <a:xfrm>
            <a:off x="2164442" y="874961"/>
            <a:ext cx="9000000" cy="5400000"/>
            <a:chOff x="1567542" y="570161"/>
            <a:chExt cx="8727962" cy="5909156"/>
          </a:xfrm>
        </p:grpSpPr>
        <p:pic>
          <p:nvPicPr>
            <p:cNvPr id="2" name="Imagen 1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9471" b="34603"/>
            <a:stretch/>
          </p:blipFill>
          <p:spPr>
            <a:xfrm>
              <a:off x="1567543" y="570161"/>
              <a:ext cx="8727961" cy="3006298"/>
            </a:xfrm>
            <a:prstGeom prst="rect">
              <a:avLst/>
            </a:prstGeom>
          </p:spPr>
        </p:pic>
        <p:pic>
          <p:nvPicPr>
            <p:cNvPr id="4" name="Imagen 3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9346"/>
            <a:stretch/>
          </p:blipFill>
          <p:spPr>
            <a:xfrm>
              <a:off x="1567542" y="3576459"/>
              <a:ext cx="8727961" cy="2902858"/>
            </a:xfrm>
            <a:prstGeom prst="rect">
              <a:avLst/>
            </a:prstGeom>
          </p:spPr>
        </p:pic>
      </p:grpSp>
      <p:sp>
        <p:nvSpPr>
          <p:cNvPr id="6" name="CuadroTexto 5"/>
          <p:cNvSpPr txBox="1"/>
          <p:nvPr/>
        </p:nvSpPr>
        <p:spPr>
          <a:xfrm>
            <a:off x="749300" y="595074"/>
            <a:ext cx="1295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9600" b="1" dirty="0">
                <a:solidFill>
                  <a:srgbClr val="FF0000"/>
                </a:solidFill>
              </a:rPr>
              <a:t>4</a:t>
            </a:r>
            <a:endParaRPr lang="es-MX" sz="9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3276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o 6"/>
          <p:cNvGrpSpPr/>
          <p:nvPr/>
        </p:nvGrpSpPr>
        <p:grpSpPr>
          <a:xfrm>
            <a:off x="1509484" y="410504"/>
            <a:ext cx="9000000" cy="5400000"/>
            <a:chOff x="1509485" y="410504"/>
            <a:chExt cx="8727961" cy="5444117"/>
          </a:xfrm>
        </p:grpSpPr>
        <p:pic>
          <p:nvPicPr>
            <p:cNvPr id="2" name="Imagen 1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9471" b="34603"/>
            <a:stretch/>
          </p:blipFill>
          <p:spPr>
            <a:xfrm>
              <a:off x="1509485" y="410504"/>
              <a:ext cx="8727961" cy="3006298"/>
            </a:xfrm>
            <a:prstGeom prst="rect">
              <a:avLst/>
            </a:prstGeom>
          </p:spPr>
        </p:pic>
        <p:pic>
          <p:nvPicPr>
            <p:cNvPr id="5" name="Imagen 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631" r="8888" b="13756"/>
            <a:stretch/>
          </p:blipFill>
          <p:spPr>
            <a:xfrm>
              <a:off x="1509487" y="3416803"/>
              <a:ext cx="4078514" cy="2437818"/>
            </a:xfrm>
            <a:prstGeom prst="rect">
              <a:avLst/>
            </a:prstGeom>
          </p:spPr>
        </p:pic>
        <p:pic>
          <p:nvPicPr>
            <p:cNvPr id="6" name="Imagen 5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323" b="10114"/>
            <a:stretch/>
          </p:blipFill>
          <p:spPr>
            <a:xfrm>
              <a:off x="5588001" y="3415527"/>
              <a:ext cx="4649445" cy="2439094"/>
            </a:xfrm>
            <a:prstGeom prst="rect">
              <a:avLst/>
            </a:prstGeom>
          </p:spPr>
        </p:pic>
      </p:grpSp>
      <p:sp>
        <p:nvSpPr>
          <p:cNvPr id="8" name="CuadroTexto 7"/>
          <p:cNvSpPr txBox="1"/>
          <p:nvPr/>
        </p:nvSpPr>
        <p:spPr>
          <a:xfrm>
            <a:off x="749300" y="595074"/>
            <a:ext cx="1295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9600" b="1" dirty="0">
                <a:solidFill>
                  <a:srgbClr val="FF0000"/>
                </a:solidFill>
              </a:rPr>
              <a:t>5</a:t>
            </a:r>
            <a:endParaRPr lang="es-MX" sz="9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60528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o 5"/>
          <p:cNvGrpSpPr/>
          <p:nvPr/>
        </p:nvGrpSpPr>
        <p:grpSpPr>
          <a:xfrm>
            <a:off x="2044700" y="933450"/>
            <a:ext cx="9000000" cy="5400000"/>
            <a:chOff x="-876300" y="-2266950"/>
            <a:chExt cx="13716000" cy="10287000"/>
          </a:xfrm>
        </p:grpSpPr>
        <p:pic>
          <p:nvPicPr>
            <p:cNvPr id="2" name="Imagen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81700" y="2876550"/>
              <a:ext cx="6858000" cy="5143500"/>
            </a:xfrm>
            <a:prstGeom prst="rect">
              <a:avLst/>
            </a:prstGeom>
          </p:spPr>
        </p:pic>
        <p:pic>
          <p:nvPicPr>
            <p:cNvPr id="3" name="Imagen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876300" y="2876550"/>
              <a:ext cx="6858000" cy="5143500"/>
            </a:xfrm>
            <a:prstGeom prst="rect">
              <a:avLst/>
            </a:prstGeom>
          </p:spPr>
        </p:pic>
        <p:pic>
          <p:nvPicPr>
            <p:cNvPr id="4" name="Imagen 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81700" y="-2266950"/>
              <a:ext cx="6858000" cy="5143500"/>
            </a:xfrm>
            <a:prstGeom prst="rect">
              <a:avLst/>
            </a:prstGeom>
          </p:spPr>
        </p:pic>
        <p:pic>
          <p:nvPicPr>
            <p:cNvPr id="5" name="Imagen 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876300" y="-2266950"/>
              <a:ext cx="6858000" cy="5143500"/>
            </a:xfrm>
            <a:prstGeom prst="rect">
              <a:avLst/>
            </a:prstGeom>
          </p:spPr>
        </p:pic>
      </p:grpSp>
      <p:sp>
        <p:nvSpPr>
          <p:cNvPr id="8" name="CuadroTexto 7"/>
          <p:cNvSpPr txBox="1"/>
          <p:nvPr/>
        </p:nvSpPr>
        <p:spPr>
          <a:xfrm>
            <a:off x="749300" y="595074"/>
            <a:ext cx="1295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9600" b="1" dirty="0">
                <a:solidFill>
                  <a:srgbClr val="FF0000"/>
                </a:solidFill>
              </a:rPr>
              <a:t>6</a:t>
            </a:r>
            <a:endParaRPr lang="es-MX" sz="9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92932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o 5"/>
          <p:cNvGrpSpPr/>
          <p:nvPr/>
        </p:nvGrpSpPr>
        <p:grpSpPr>
          <a:xfrm>
            <a:off x="1879600" y="927100"/>
            <a:ext cx="9600002" cy="5410200"/>
            <a:chOff x="977900" y="939800"/>
            <a:chExt cx="9600002" cy="5410200"/>
          </a:xfrm>
        </p:grpSpPr>
        <p:pic>
          <p:nvPicPr>
            <p:cNvPr id="2" name="Imagen 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7900" y="939800"/>
              <a:ext cx="4800000" cy="2700000"/>
            </a:xfrm>
            <a:prstGeom prst="rect">
              <a:avLst/>
            </a:prstGeom>
          </p:spPr>
        </p:pic>
        <p:pic>
          <p:nvPicPr>
            <p:cNvPr id="3" name="Imagen 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77900" y="939800"/>
              <a:ext cx="4800000" cy="2700000"/>
            </a:xfrm>
            <a:prstGeom prst="rect">
              <a:avLst/>
            </a:prstGeom>
          </p:spPr>
        </p:pic>
        <p:pic>
          <p:nvPicPr>
            <p:cNvPr id="4" name="Imagen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2030809" y="2586890"/>
              <a:ext cx="2707481" cy="4813300"/>
            </a:xfrm>
            <a:prstGeom prst="rect">
              <a:avLst/>
            </a:prstGeom>
          </p:spPr>
        </p:pic>
        <p:pic>
          <p:nvPicPr>
            <p:cNvPr id="5" name="Imagen 4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91"/>
            <a:stretch/>
          </p:blipFill>
          <p:spPr>
            <a:xfrm rot="16200000">
              <a:off x="6829451" y="2601548"/>
              <a:ext cx="2710202" cy="4786701"/>
            </a:xfrm>
            <a:prstGeom prst="rect">
              <a:avLst/>
            </a:prstGeom>
          </p:spPr>
        </p:pic>
      </p:grpSp>
      <p:sp>
        <p:nvSpPr>
          <p:cNvPr id="8" name="CuadroTexto 7"/>
          <p:cNvSpPr txBox="1"/>
          <p:nvPr/>
        </p:nvSpPr>
        <p:spPr>
          <a:xfrm>
            <a:off x="749300" y="595074"/>
            <a:ext cx="1295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9600" b="1" dirty="0">
                <a:solidFill>
                  <a:srgbClr val="FF0000"/>
                </a:solidFill>
              </a:rPr>
              <a:t>7</a:t>
            </a:r>
            <a:endParaRPr lang="es-MX" sz="9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51186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o 5"/>
          <p:cNvGrpSpPr/>
          <p:nvPr/>
        </p:nvGrpSpPr>
        <p:grpSpPr>
          <a:xfrm>
            <a:off x="2362200" y="1060450"/>
            <a:ext cx="9000000" cy="5400000"/>
            <a:chOff x="1397000" y="1162050"/>
            <a:chExt cx="8737602" cy="4921252"/>
          </a:xfrm>
        </p:grpSpPr>
        <p:pic>
          <p:nvPicPr>
            <p:cNvPr id="2" name="Imagen 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7001" y="1162050"/>
              <a:ext cx="4368800" cy="2457450"/>
            </a:xfrm>
            <a:prstGeom prst="rect">
              <a:avLst/>
            </a:prstGeom>
          </p:spPr>
        </p:pic>
        <p:pic>
          <p:nvPicPr>
            <p:cNvPr id="3" name="Imagen 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65801" y="1162051"/>
              <a:ext cx="4368799" cy="2457450"/>
            </a:xfrm>
            <a:prstGeom prst="rect">
              <a:avLst/>
            </a:prstGeom>
          </p:spPr>
        </p:pic>
        <p:pic>
          <p:nvPicPr>
            <p:cNvPr id="4" name="Imagen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7000" y="3619500"/>
              <a:ext cx="4380089" cy="2463800"/>
            </a:xfrm>
            <a:prstGeom prst="rect">
              <a:avLst/>
            </a:prstGeom>
          </p:spPr>
        </p:pic>
        <p:pic>
          <p:nvPicPr>
            <p:cNvPr id="5" name="Imagen 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6718303" y="2667002"/>
              <a:ext cx="2463802" cy="4368797"/>
            </a:xfrm>
            <a:prstGeom prst="rect">
              <a:avLst/>
            </a:prstGeom>
          </p:spPr>
        </p:pic>
      </p:grpSp>
      <p:sp>
        <p:nvSpPr>
          <p:cNvPr id="8" name="CuadroTexto 7"/>
          <p:cNvSpPr txBox="1"/>
          <p:nvPr/>
        </p:nvSpPr>
        <p:spPr>
          <a:xfrm>
            <a:off x="749300" y="595074"/>
            <a:ext cx="1295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9600" b="1" dirty="0">
                <a:solidFill>
                  <a:srgbClr val="FF0000"/>
                </a:solidFill>
              </a:rPr>
              <a:t>8</a:t>
            </a:r>
            <a:endParaRPr lang="es-MX" sz="9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96548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o 4"/>
          <p:cNvGrpSpPr/>
          <p:nvPr/>
        </p:nvGrpSpPr>
        <p:grpSpPr>
          <a:xfrm>
            <a:off x="2159000" y="865186"/>
            <a:ext cx="9000000" cy="5400001"/>
            <a:chOff x="1193800" y="992186"/>
            <a:chExt cx="8257342" cy="4437493"/>
          </a:xfrm>
        </p:grpSpPr>
        <p:pic>
          <p:nvPicPr>
            <p:cNvPr id="4" name="Imagen 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088"/>
            <a:stretch/>
          </p:blipFill>
          <p:spPr>
            <a:xfrm>
              <a:off x="5232400" y="992187"/>
              <a:ext cx="4218742" cy="4437492"/>
            </a:xfrm>
            <a:prstGeom prst="rect">
              <a:avLst/>
            </a:prstGeom>
          </p:spPr>
        </p:pic>
        <p:pic>
          <p:nvPicPr>
            <p:cNvPr id="2" name="Imagen 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3800" y="992186"/>
              <a:ext cx="4038600" cy="2271713"/>
            </a:xfrm>
            <a:prstGeom prst="rect">
              <a:avLst/>
            </a:prstGeom>
          </p:spPr>
        </p:pic>
        <p:pic>
          <p:nvPicPr>
            <p:cNvPr id="3" name="Imagen 2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791" b="13707"/>
            <a:stretch/>
          </p:blipFill>
          <p:spPr>
            <a:xfrm>
              <a:off x="1193800" y="3263900"/>
              <a:ext cx="4038600" cy="2165778"/>
            </a:xfrm>
            <a:prstGeom prst="rect">
              <a:avLst/>
            </a:prstGeom>
          </p:spPr>
        </p:pic>
      </p:grpSp>
      <p:sp>
        <p:nvSpPr>
          <p:cNvPr id="7" name="CuadroTexto 6"/>
          <p:cNvSpPr txBox="1"/>
          <p:nvPr/>
        </p:nvSpPr>
        <p:spPr>
          <a:xfrm>
            <a:off x="749300" y="595074"/>
            <a:ext cx="1295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9600" b="1" dirty="0">
                <a:solidFill>
                  <a:srgbClr val="FF0000"/>
                </a:solidFill>
              </a:rPr>
              <a:t>9</a:t>
            </a:r>
            <a:endParaRPr lang="es-MX" sz="9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09426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411</TotalTime>
  <Words>10</Words>
  <Application>Microsoft Office PowerPoint</Application>
  <PresentationFormat>Panorámica</PresentationFormat>
  <Paragraphs>10</Paragraphs>
  <Slides>9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Lenovo</dc:creator>
  <cp:lastModifiedBy>Lenovo</cp:lastModifiedBy>
  <cp:revision>12</cp:revision>
  <dcterms:created xsi:type="dcterms:W3CDTF">2023-04-20T17:48:38Z</dcterms:created>
  <dcterms:modified xsi:type="dcterms:W3CDTF">2023-04-28T19:06:32Z</dcterms:modified>
</cp:coreProperties>
</file>